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6" r:id="rId1"/>
  </p:sldMasterIdLst>
  <p:sldIdLst>
    <p:sldId id="257" r:id="rId2"/>
    <p:sldId id="258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31" autoAdjust="0"/>
    <p:restoredTop sz="94660"/>
  </p:normalViewPr>
  <p:slideViewPr>
    <p:cSldViewPr snapToGrid="0">
      <p:cViewPr varScale="1">
        <p:scale>
          <a:sx n="53" d="100"/>
          <a:sy n="53" d="100"/>
        </p:scale>
        <p:origin x="1176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000EB-128A-4FD9-B8FD-E58090719738}" type="datetimeFigureOut">
              <a:rPr lang="hu-HU" smtClean="0"/>
              <a:t>2025. 03. 21.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F8E8A-BF2B-4FA0-A2E7-0CBDBCF9B9F5}" type="slidenum">
              <a:rPr lang="hu-HU" smtClean="0"/>
              <a:t>‹#›</a:t>
            </a:fld>
            <a:endParaRPr lang="hu-HU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763181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000EB-128A-4FD9-B8FD-E58090719738}" type="datetimeFigureOut">
              <a:rPr lang="hu-HU" smtClean="0"/>
              <a:t>2025. 03. 21.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F8E8A-BF2B-4FA0-A2E7-0CBDBCF9B9F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4358276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000EB-128A-4FD9-B8FD-E58090719738}" type="datetimeFigureOut">
              <a:rPr lang="hu-HU" smtClean="0"/>
              <a:t>2025. 03. 21.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F8E8A-BF2B-4FA0-A2E7-0CBDBCF9B9F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8098731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000EB-128A-4FD9-B8FD-E58090719738}" type="datetimeFigureOut">
              <a:rPr lang="hu-HU" smtClean="0"/>
              <a:t>2025. 03. 21.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F8E8A-BF2B-4FA0-A2E7-0CBDBCF9B9F5}" type="slidenum">
              <a:rPr lang="hu-HU" smtClean="0"/>
              <a:t>‹#›</a:t>
            </a:fld>
            <a:endParaRPr lang="hu-HU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8551719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000EB-128A-4FD9-B8FD-E58090719738}" type="datetimeFigureOut">
              <a:rPr lang="hu-HU" smtClean="0"/>
              <a:t>2025. 03. 21.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F8E8A-BF2B-4FA0-A2E7-0CBDBCF9B9F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5295899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 idézet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000EB-128A-4FD9-B8FD-E58090719738}" type="datetimeFigureOut">
              <a:rPr lang="hu-HU" smtClean="0"/>
              <a:t>2025. 03. 21.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F8E8A-BF2B-4FA0-A2E7-0CBDBCF9B9F5}" type="slidenum">
              <a:rPr lang="hu-HU" smtClean="0"/>
              <a:t>‹#›</a:t>
            </a:fld>
            <a:endParaRPr lang="hu-HU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51575302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gaz vagy ham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000EB-128A-4FD9-B8FD-E58090719738}" type="datetimeFigureOut">
              <a:rPr lang="hu-HU" smtClean="0"/>
              <a:t>2025. 03. 21.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F8E8A-BF2B-4FA0-A2E7-0CBDBCF9B9F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888364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000EB-128A-4FD9-B8FD-E58090719738}" type="datetimeFigureOut">
              <a:rPr lang="hu-HU" smtClean="0"/>
              <a:t>2025. 03. 21.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F8E8A-BF2B-4FA0-A2E7-0CBDBCF9B9F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7154371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000EB-128A-4FD9-B8FD-E58090719738}" type="datetimeFigureOut">
              <a:rPr lang="hu-HU" smtClean="0"/>
              <a:t>2025. 03. 21.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F8E8A-BF2B-4FA0-A2E7-0CBDBCF9B9F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307896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000EB-128A-4FD9-B8FD-E58090719738}" type="datetimeFigureOut">
              <a:rPr lang="hu-HU" smtClean="0"/>
              <a:t>2025. 03. 21.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F8E8A-BF2B-4FA0-A2E7-0CBDBCF9B9F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3710590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000EB-128A-4FD9-B8FD-E58090719738}" type="datetimeFigureOut">
              <a:rPr lang="hu-HU" smtClean="0"/>
              <a:t>2025. 03. 21.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F8E8A-BF2B-4FA0-A2E7-0CBDBCF9B9F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2051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000EB-128A-4FD9-B8FD-E58090719738}" type="datetimeFigureOut">
              <a:rPr lang="hu-HU" smtClean="0"/>
              <a:t>2025. 03. 21.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F8E8A-BF2B-4FA0-A2E7-0CBDBCF9B9F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5137816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000EB-128A-4FD9-B8FD-E58090719738}" type="datetimeFigureOut">
              <a:rPr lang="hu-HU" smtClean="0"/>
              <a:t>2025. 03. 21.</a:t>
            </a:fld>
            <a:endParaRPr lang="hu-HU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F8E8A-BF2B-4FA0-A2E7-0CBDBCF9B9F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2816356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000EB-128A-4FD9-B8FD-E58090719738}" type="datetimeFigureOut">
              <a:rPr lang="hu-HU" smtClean="0"/>
              <a:t>2025. 03. 21.</a:t>
            </a:fld>
            <a:endParaRPr lang="hu-HU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F8E8A-BF2B-4FA0-A2E7-0CBDBCF9B9F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839905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000EB-128A-4FD9-B8FD-E58090719738}" type="datetimeFigureOut">
              <a:rPr lang="hu-HU" smtClean="0"/>
              <a:t>2025. 03. 21.</a:t>
            </a:fld>
            <a:endParaRPr lang="hu-HU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F8E8A-BF2B-4FA0-A2E7-0CBDBCF9B9F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298045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000EB-128A-4FD9-B8FD-E58090719738}" type="datetimeFigureOut">
              <a:rPr lang="hu-HU" smtClean="0"/>
              <a:t>2025. 03. 21.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F8E8A-BF2B-4FA0-A2E7-0CBDBCF9B9F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0984466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E000EB-128A-4FD9-B8FD-E58090719738}" type="datetimeFigureOut">
              <a:rPr lang="hu-HU" smtClean="0"/>
              <a:t>2025. 03. 21.</a:t>
            </a:fld>
            <a:endParaRPr lang="hu-HU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F8E8A-BF2B-4FA0-A2E7-0CBDBCF9B9F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208209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E000EB-128A-4FD9-B8FD-E58090719738}" type="datetimeFigureOut">
              <a:rPr lang="hu-HU" smtClean="0"/>
              <a:t>2025. 03. 21.</a:t>
            </a:fld>
            <a:endParaRPr lang="hu-HU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hu-HU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70AF8E8A-BF2B-4FA0-A2E7-0CBDBCF9B9F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9442575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  <p:sldLayoutId id="2147483708" r:id="rId12"/>
    <p:sldLayoutId id="2147483709" r:id="rId13"/>
    <p:sldLayoutId id="2147483710" r:id="rId14"/>
    <p:sldLayoutId id="2147483711" r:id="rId15"/>
    <p:sldLayoutId id="2147483712" r:id="rId16"/>
    <p:sldLayoutId id="2147483713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4pPr>
      <a:lvl5pPr marL="21145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50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C12694C-3372-5439-57A1-ECFDC76B41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Frontend – Kardos Zoltán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8210B24-CB06-370B-15C8-85D5BC9FE2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hu-HU" dirty="0"/>
              <a:t>Részei:</a:t>
            </a:r>
          </a:p>
          <a:p>
            <a:r>
              <a:rPr lang="hu-HU" dirty="0"/>
              <a:t>Honlap létrehozása</a:t>
            </a:r>
          </a:p>
          <a:p>
            <a:r>
              <a:rPr lang="hu-HU" dirty="0"/>
              <a:t>Design megtervezése</a:t>
            </a:r>
          </a:p>
          <a:p>
            <a:r>
              <a:rPr lang="hu-HU" dirty="0"/>
              <a:t>Menüstruktúra</a:t>
            </a:r>
          </a:p>
          <a:p>
            <a:r>
              <a:rPr lang="hu-HU" dirty="0"/>
              <a:t>Tárhelymenedzsment</a:t>
            </a:r>
          </a:p>
          <a:p>
            <a:r>
              <a:rPr lang="hu-HU" dirty="0"/>
              <a:t>Integráció</a:t>
            </a:r>
          </a:p>
          <a:p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0587773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415B0BC-E9B7-9762-A51C-CB01688B16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Eszközrendszer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82BFC73D-B54B-C298-905E-89FB153F93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err="1"/>
              <a:t>Html</a:t>
            </a:r>
            <a:endParaRPr lang="hu-HU" dirty="0"/>
          </a:p>
          <a:p>
            <a:r>
              <a:rPr lang="hu-HU" dirty="0" err="1"/>
              <a:t>Javascript</a:t>
            </a:r>
            <a:endParaRPr lang="hu-HU" dirty="0"/>
          </a:p>
          <a:p>
            <a:r>
              <a:rPr lang="hu-HU" dirty="0" err="1"/>
              <a:t>Bootstrap</a:t>
            </a:r>
            <a:endParaRPr lang="hu-HU" dirty="0"/>
          </a:p>
          <a:p>
            <a:r>
              <a:rPr lang="hu-HU" dirty="0"/>
              <a:t>Kommunikáció: Rest API GET</a:t>
            </a:r>
          </a:p>
        </p:txBody>
      </p:sp>
    </p:spTree>
    <p:extLst>
      <p:ext uri="{BB962C8B-B14F-4D97-AF65-F5344CB8AC3E}">
        <p14:creationId xmlns:p14="http://schemas.microsoft.com/office/powerpoint/2010/main" val="40506440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32B2FC1-7759-DAA2-E871-DEFFA8D0D2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Html</a:t>
            </a:r>
            <a:r>
              <a:rPr lang="hu-HU" dirty="0"/>
              <a:t> oldalak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F19C1A33-9D74-3E52-9559-EA3822F06F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Diagram</a:t>
            </a:r>
          </a:p>
          <a:p>
            <a:r>
              <a:rPr lang="hu-HU" dirty="0"/>
              <a:t>Küldő</a:t>
            </a:r>
          </a:p>
          <a:p>
            <a:r>
              <a:rPr lang="hu-HU" dirty="0"/>
              <a:t>Váltó</a:t>
            </a:r>
          </a:p>
        </p:txBody>
      </p:sp>
      <p:pic>
        <p:nvPicPr>
          <p:cNvPr id="5" name="Kép 4">
            <a:extLst>
              <a:ext uri="{FF2B5EF4-FFF2-40B4-BE49-F238E27FC236}">
                <a16:creationId xmlns:a16="http://schemas.microsoft.com/office/drawing/2014/main" id="{128EFADD-D472-6A00-B757-54CB80B417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2262" y="975199"/>
            <a:ext cx="6737944" cy="2341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4617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D502013-47E8-76FA-379F-49BADD161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Javascript</a:t>
            </a:r>
            <a:r>
              <a:rPr lang="hu-HU" dirty="0"/>
              <a:t> és </a:t>
            </a:r>
            <a:r>
              <a:rPr lang="hu-HU" dirty="0" err="1"/>
              <a:t>Css</a:t>
            </a:r>
            <a:endParaRPr lang="hu-HU" dirty="0"/>
          </a:p>
        </p:txBody>
      </p:sp>
      <p:pic>
        <p:nvPicPr>
          <p:cNvPr id="5" name="Tartalom helye 4">
            <a:extLst>
              <a:ext uri="{FF2B5EF4-FFF2-40B4-BE49-F238E27FC236}">
                <a16:creationId xmlns:a16="http://schemas.microsoft.com/office/drawing/2014/main" id="{DAE8EAD1-0222-247A-3338-5AD0C652AF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8137" y="322943"/>
            <a:ext cx="6074666" cy="3614738"/>
          </a:xfrm>
        </p:spPr>
      </p:pic>
    </p:spTree>
    <p:extLst>
      <p:ext uri="{BB962C8B-B14F-4D97-AF65-F5344CB8AC3E}">
        <p14:creationId xmlns:p14="http://schemas.microsoft.com/office/powerpoint/2010/main" val="14545912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396E177-3848-7E06-CACF-7424EB3D9C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Eszközök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57D43A6F-6580-BA2D-C544-B6F0D0EADA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hu-HU" b="0" i="0" dirty="0">
                <a:solidFill>
                  <a:srgbClr val="1F2328"/>
                </a:solidFill>
                <a:effectLst/>
                <a:latin typeface="-apple-system"/>
              </a:rPr>
              <a:t>Python 3.13.1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hu-HU" b="0" i="0" dirty="0" err="1">
                <a:solidFill>
                  <a:srgbClr val="1F2328"/>
                </a:solidFill>
                <a:effectLst/>
                <a:latin typeface="-apple-system"/>
              </a:rPr>
              <a:t>Pandas</a:t>
            </a:r>
            <a:r>
              <a:rPr lang="hu-HU" b="0" i="0" dirty="0">
                <a:solidFill>
                  <a:srgbClr val="1F2328"/>
                </a:solidFill>
                <a:effectLst/>
                <a:latin typeface="-apple-system"/>
              </a:rPr>
              <a:t> 2.2.3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hu-HU" b="0" i="0" dirty="0" err="1">
                <a:solidFill>
                  <a:srgbClr val="1F2328"/>
                </a:solidFill>
                <a:effectLst/>
                <a:latin typeface="-apple-system"/>
              </a:rPr>
              <a:t>OpenPyXL</a:t>
            </a:r>
            <a:r>
              <a:rPr lang="hu-HU" b="0" i="0" dirty="0">
                <a:solidFill>
                  <a:srgbClr val="1F2328"/>
                </a:solidFill>
                <a:effectLst/>
                <a:latin typeface="-apple-system"/>
              </a:rPr>
              <a:t> 3.1.5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hu-HU" b="0" i="0" dirty="0" err="1">
                <a:solidFill>
                  <a:srgbClr val="1F2328"/>
                </a:solidFill>
                <a:effectLst/>
                <a:latin typeface="-apple-system"/>
              </a:rPr>
              <a:t>Django</a:t>
            </a:r>
            <a:r>
              <a:rPr lang="hu-HU" b="0" i="0" dirty="0">
                <a:solidFill>
                  <a:srgbClr val="1F2328"/>
                </a:solidFill>
                <a:effectLst/>
                <a:latin typeface="-apple-system"/>
              </a:rPr>
              <a:t> 5.1.2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hu-HU" b="0" i="0" dirty="0">
                <a:solidFill>
                  <a:srgbClr val="1F2328"/>
                </a:solidFill>
                <a:effectLst/>
                <a:latin typeface="-apple-system"/>
              </a:rPr>
              <a:t>Docker 4.37.1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hu-HU" b="0" i="0" dirty="0" err="1">
                <a:solidFill>
                  <a:srgbClr val="1F2328"/>
                </a:solidFill>
                <a:effectLst/>
                <a:latin typeface="-apple-system"/>
              </a:rPr>
              <a:t>Bootstrap</a:t>
            </a:r>
            <a:r>
              <a:rPr lang="hu-HU" b="0" i="0" dirty="0">
                <a:solidFill>
                  <a:srgbClr val="1F2328"/>
                </a:solidFill>
                <a:effectLst/>
                <a:latin typeface="-apple-system"/>
              </a:rPr>
              <a:t> 5.3</a:t>
            </a:r>
          </a:p>
        </p:txBody>
      </p:sp>
    </p:spTree>
    <p:extLst>
      <p:ext uri="{BB962C8B-B14F-4D97-AF65-F5344CB8AC3E}">
        <p14:creationId xmlns:p14="http://schemas.microsoft.com/office/powerpoint/2010/main" val="40095012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E1CCC95-AE87-9719-71B1-AB1735E1E9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A kész honlap</a:t>
            </a:r>
          </a:p>
        </p:txBody>
      </p:sp>
      <p:pic>
        <p:nvPicPr>
          <p:cNvPr id="5" name="Pénzváltóprojekt">
            <a:hlinkClick r:id="" action="ppaction://media"/>
            <a:extLst>
              <a:ext uri="{FF2B5EF4-FFF2-40B4-BE49-F238E27FC236}">
                <a16:creationId xmlns:a16="http://schemas.microsoft.com/office/drawing/2014/main" id="{0CACA7D0-AC3C-D516-9C50-C183476EAE3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97627" y="563299"/>
            <a:ext cx="6426200" cy="3614738"/>
          </a:xfrm>
        </p:spPr>
      </p:pic>
    </p:spTree>
    <p:extLst>
      <p:ext uri="{BB962C8B-B14F-4D97-AF65-F5344CB8AC3E}">
        <p14:creationId xmlns:p14="http://schemas.microsoft.com/office/powerpoint/2010/main" val="751056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6506"/>
    </mc:Choice>
    <mc:Fallback xmlns="">
      <p:transition spd="slow" advTm="2165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647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Szelet">
  <a:themeElements>
    <a:clrScheme name="Szelet">
      <a:dk1>
        <a:sysClr val="windowText" lastClr="000000"/>
      </a:dk1>
      <a:lt1>
        <a:sysClr val="window" lastClr="CF9E9E"/>
      </a:lt1>
      <a:dk2>
        <a:srgbClr val="D06F1E"/>
      </a:dk2>
      <a:lt2>
        <a:srgbClr val="F0BE21"/>
      </a:lt2>
      <a:accent1>
        <a:srgbClr val="760603"/>
      </a:accent1>
      <a:accent2>
        <a:srgbClr val="9F761A"/>
      </a:accent2>
      <a:accent3>
        <a:srgbClr val="92A200"/>
      </a:accent3>
      <a:accent4>
        <a:srgbClr val="4AA157"/>
      </a:accent4>
      <a:accent5>
        <a:srgbClr val="46788D"/>
      </a:accent5>
      <a:accent6>
        <a:srgbClr val="A848A8"/>
      </a:accent6>
      <a:hlink>
        <a:srgbClr val="460402"/>
      </a:hlink>
      <a:folHlink>
        <a:srgbClr val="991111"/>
      </a:folHlink>
    </a:clrScheme>
    <a:fontScheme name="Szelet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zelet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162000"/>
                <a:satMod val="200000"/>
                <a:lumMod val="124000"/>
              </a:schemeClr>
            </a:gs>
            <a:gs pos="100000">
              <a:schemeClr val="phClr">
                <a:shade val="96000"/>
                <a:hueMod val="88000"/>
                <a:satMod val="220000"/>
                <a:lumMod val="82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142000"/>
                <a:satMod val="200000"/>
                <a:lumMod val="118000"/>
              </a:schemeClr>
            </a:gs>
            <a:gs pos="100000">
              <a:schemeClr val="phClr">
                <a:shade val="92000"/>
                <a:hueMod val="22000"/>
                <a:satMod val="220000"/>
                <a:lumMod val="62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282EB108-EDE6-4B8E-957B-D4A69BF580E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79</TotalTime>
  <Words>46</Words>
  <Application>Microsoft Office PowerPoint</Application>
  <PresentationFormat>Szélesvásznú</PresentationFormat>
  <Paragraphs>25</Paragraphs>
  <Slides>6</Slides>
  <Notes>0</Notes>
  <HiddenSlides>0</HiddenSlides>
  <MMClips>1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6</vt:i4>
      </vt:variant>
    </vt:vector>
  </HeadingPairs>
  <TitlesOfParts>
    <vt:vector size="11" baseType="lpstr">
      <vt:lpstr>-apple-system</vt:lpstr>
      <vt:lpstr>Arial</vt:lpstr>
      <vt:lpstr>Century Gothic</vt:lpstr>
      <vt:lpstr>Wingdings 3</vt:lpstr>
      <vt:lpstr>Szelet</vt:lpstr>
      <vt:lpstr>Frontend – Kardos Zoltán</vt:lpstr>
      <vt:lpstr>Eszközrendszer</vt:lpstr>
      <vt:lpstr>Html oldalak</vt:lpstr>
      <vt:lpstr>Javascript és Css</vt:lpstr>
      <vt:lpstr>Eszközök</vt:lpstr>
      <vt:lpstr>A kész honlap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Sándorné Tóth</dc:creator>
  <cp:lastModifiedBy>Sándorné Tóth</cp:lastModifiedBy>
  <cp:revision>5</cp:revision>
  <dcterms:created xsi:type="dcterms:W3CDTF">2025-03-19T14:14:26Z</dcterms:created>
  <dcterms:modified xsi:type="dcterms:W3CDTF">2025-03-21T14:36:31Z</dcterms:modified>
</cp:coreProperties>
</file>

<file path=docProps/thumbnail.jpeg>
</file>